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8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1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18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83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08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45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69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68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8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3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5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9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5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45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1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3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C1B8D-2F3A-4423-B306-5F79A38A2FE4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83205-80D9-4D1D-B809-BB36F33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85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4a"/><Relationship Id="rId13" Type="http://schemas.microsoft.com/office/2007/relationships/media" Target="../media/media9.m4a"/><Relationship Id="rId18" Type="http://schemas.openxmlformats.org/officeDocument/2006/relationships/hyperlink" Target="http://ipkitten.blogspot.ae/2011/01/galileo-and-case-of-ventilating-hearing.html" TargetMode="External"/><Relationship Id="rId26" Type="http://schemas.openxmlformats.org/officeDocument/2006/relationships/hyperlink" Target="https://commons.wikimedia.org/wiki/File:The_Civil_War_through_the_camera_-_hundreds_of_vivid_photographs_actually_taken_in_Civil_War_times,_together_with_Elson%27s_new_history_(1912)_(14575991720).jpg" TargetMode="External"/><Relationship Id="rId3" Type="http://schemas.microsoft.com/office/2007/relationships/media" Target="../media/media4.m4a"/><Relationship Id="rId21" Type="http://schemas.openxmlformats.org/officeDocument/2006/relationships/image" Target="../media/image10.jpg"/><Relationship Id="rId7" Type="http://schemas.microsoft.com/office/2007/relationships/media" Target="../media/media6.m4a"/><Relationship Id="rId12" Type="http://schemas.openxmlformats.org/officeDocument/2006/relationships/audio" Target="../media/media8.m4a"/><Relationship Id="rId17" Type="http://schemas.openxmlformats.org/officeDocument/2006/relationships/image" Target="../media/image8.jpg"/><Relationship Id="rId25" Type="http://schemas.openxmlformats.org/officeDocument/2006/relationships/image" Target="../media/image12.jpg"/><Relationship Id="rId2" Type="http://schemas.openxmlformats.org/officeDocument/2006/relationships/audio" Target="../media/media3.m4a"/><Relationship Id="rId16" Type="http://schemas.openxmlformats.org/officeDocument/2006/relationships/image" Target="../media/image4.png"/><Relationship Id="rId20" Type="http://schemas.openxmlformats.org/officeDocument/2006/relationships/hyperlink" Target="https://ml.wikipedia.org/wiki/%E0%B4%AA%E0%B5%8D%E0%B4%B0%E0%B4%AE%E0%B4%BE%E0%B4%A3%E0%B4%82:Foucault_Pendulum.jpg" TargetMode="External"/><Relationship Id="rId29" Type="http://schemas.openxmlformats.org/officeDocument/2006/relationships/image" Target="../media/image14.jpeg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11" Type="http://schemas.microsoft.com/office/2007/relationships/media" Target="../media/media8.m4a"/><Relationship Id="rId24" Type="http://schemas.openxmlformats.org/officeDocument/2006/relationships/hyperlink" Target="https://commons.wikimedia.org/wiki/File:Gold_Chaika_Pocket_Watch_made_in_the_USSR.jpg" TargetMode="External"/><Relationship Id="rId32" Type="http://schemas.openxmlformats.org/officeDocument/2006/relationships/hyperlink" Target="https://en.wikipedia.org/wiki/Time_zone" TargetMode="External"/><Relationship Id="rId5" Type="http://schemas.microsoft.com/office/2007/relationships/media" Target="../media/media5.m4a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1.jpg"/><Relationship Id="rId28" Type="http://schemas.openxmlformats.org/officeDocument/2006/relationships/hyperlink" Target="https://en.wikipedia.org/wiki/William_Allen_(National_Liberal_politician)" TargetMode="External"/><Relationship Id="rId10" Type="http://schemas.openxmlformats.org/officeDocument/2006/relationships/audio" Target="../media/media7.m4a"/><Relationship Id="rId19" Type="http://schemas.openxmlformats.org/officeDocument/2006/relationships/image" Target="../media/image9.jpg"/><Relationship Id="rId31" Type="http://schemas.openxmlformats.org/officeDocument/2006/relationships/image" Target="../media/image15.png"/><Relationship Id="rId4" Type="http://schemas.openxmlformats.org/officeDocument/2006/relationships/audio" Target="../media/media4.m4a"/><Relationship Id="rId9" Type="http://schemas.microsoft.com/office/2007/relationships/media" Target="../media/media7.m4a"/><Relationship Id="rId14" Type="http://schemas.openxmlformats.org/officeDocument/2006/relationships/audio" Target="../media/media9.m4a"/><Relationship Id="rId22" Type="http://schemas.openxmlformats.org/officeDocument/2006/relationships/hyperlink" Target="https://en.wikipedia.org/wiki/Aaron_Lufkin_Dennison" TargetMode="External"/><Relationship Id="rId27" Type="http://schemas.openxmlformats.org/officeDocument/2006/relationships/image" Target="../media/image13.jpg"/><Relationship Id="rId30" Type="http://schemas.openxmlformats.org/officeDocument/2006/relationships/hyperlink" Target="https://pxhere.com/en/photo/1052529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flickr.com/photos/library_mistress/2260970077/" TargetMode="External"/><Relationship Id="rId18" Type="http://schemas.openxmlformats.org/officeDocument/2006/relationships/hyperlink" Target="http://aestheticblasphemy.com/blog/opinion/lifestyle/it-seems-i-need-to-work-for-lesser-time-for-better-output/472" TargetMode="External"/><Relationship Id="rId3" Type="http://schemas.microsoft.com/office/2007/relationships/media" Target="../media/media11.m4a"/><Relationship Id="rId7" Type="http://schemas.openxmlformats.org/officeDocument/2006/relationships/hyperlink" Target="http://www.yam-mag.com/features/tv-features/top-10-favorite-friends-food-moments/" TargetMode="External"/><Relationship Id="rId12" Type="http://schemas.openxmlformats.org/officeDocument/2006/relationships/image" Target="../media/image19.jpg"/><Relationship Id="rId17" Type="http://schemas.openxmlformats.org/officeDocument/2006/relationships/image" Target="../media/image21.jpg"/><Relationship Id="rId2" Type="http://schemas.openxmlformats.org/officeDocument/2006/relationships/audio" Target="../media/media10.m4a"/><Relationship Id="rId16" Type="http://schemas.openxmlformats.org/officeDocument/2006/relationships/hyperlink" Target="https://creativecommons.org/licenses/by-nc-nd/3.0/" TargetMode="External"/><Relationship Id="rId1" Type="http://schemas.microsoft.com/office/2007/relationships/media" Target="../media/media10.m4a"/><Relationship Id="rId6" Type="http://schemas.openxmlformats.org/officeDocument/2006/relationships/image" Target="../media/image16.jpg"/><Relationship Id="rId11" Type="http://schemas.openxmlformats.org/officeDocument/2006/relationships/hyperlink" Target="https://www.publicdomainpictures.net/en/view-image.php?image=254412&amp;picture=airplane-sunset-travel" TargetMode="External"/><Relationship Id="rId5" Type="http://schemas.openxmlformats.org/officeDocument/2006/relationships/slideLayout" Target="../slideLayouts/slideLayout2.xml"/><Relationship Id="rId15" Type="http://schemas.openxmlformats.org/officeDocument/2006/relationships/hyperlink" Target="https://www.noonpost.com/content/37573" TargetMode="External"/><Relationship Id="rId10" Type="http://schemas.openxmlformats.org/officeDocument/2006/relationships/image" Target="../media/image18.jpg"/><Relationship Id="rId19" Type="http://schemas.openxmlformats.org/officeDocument/2006/relationships/image" Target="../media/image4.png"/><Relationship Id="rId4" Type="http://schemas.openxmlformats.org/officeDocument/2006/relationships/audio" Target="../media/media11.m4a"/><Relationship Id="rId9" Type="http://schemas.openxmlformats.org/officeDocument/2006/relationships/hyperlink" Target="http://simpsonswiki.com/wiki/The_Simpsons" TargetMode="Externa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719-9F3D-4137-B5F6-9F74A6119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Joseph Silva Jr.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09/19/21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4DFFE-A35D-4CC9-ADD7-8D523C04DA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SNHU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IDS 403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3-2: Narrated Journal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F0A7D95F-FF90-49E4-8DD2-3C553000E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6765925" y="3079866"/>
            <a:ext cx="96270" cy="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0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up photo of a hand holding a compass">
            <a:extLst>
              <a:ext uri="{FF2B5EF4-FFF2-40B4-BE49-F238E27FC236}">
                <a16:creationId xmlns:a16="http://schemas.microsoft.com/office/drawing/2014/main" id="{5D5D45EE-123A-48E9-B18F-7BD479F646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66E90-AF19-482C-AB82-4D513850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and Society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8FBC9E07-FB92-4AD4-8350-E200AE9BE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5342302"/>
            <a:ext cx="8133478" cy="40656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Video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Time: How We Got to Now with Steven Johnson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2">
            <a:hlinkClick r:id="" action="ppaction://media"/>
            <a:extLst>
              <a:ext uri="{FF2B5EF4-FFF2-40B4-BE49-F238E27FC236}">
                <a16:creationId xmlns:a16="http://schemas.microsoft.com/office/drawing/2014/main" id="{2A2EC6F6-22AF-4DFF-9ECE-674E2279B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91469" y="2590077"/>
            <a:ext cx="162728" cy="1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9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5739-F425-4540-9D14-5FFF453EF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Characters’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98C59-CBF9-424F-BCBC-9C0536416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Galileo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 vs Oneself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Aaron Dennison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 vs Money and Fame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 Allen</a:t>
            </a:r>
          </a:p>
          <a:p>
            <a:pPr marL="457200" lvl="1" indent="0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Ideas vs Change</a:t>
            </a: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D1033144-614D-42DA-BDD9-720BFB617D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36521" y="921811"/>
            <a:ext cx="87755" cy="75939"/>
          </a:xfrm>
          <a:prstGeom prst="rect">
            <a:avLst/>
          </a:prstGeom>
        </p:spPr>
      </p:pic>
      <p:pic>
        <p:nvPicPr>
          <p:cNvPr id="5" name="Galileo">
            <a:hlinkClick r:id="" action="ppaction://media"/>
            <a:extLst>
              <a:ext uri="{FF2B5EF4-FFF2-40B4-BE49-F238E27FC236}">
                <a16:creationId xmlns:a16="http://schemas.microsoft.com/office/drawing/2014/main" id="{19548D01-8A72-42A3-B927-099D2D40AA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75946" y="921811"/>
            <a:ext cx="75938" cy="75938"/>
          </a:xfrm>
          <a:prstGeom prst="rect">
            <a:avLst/>
          </a:prstGeom>
        </p:spPr>
      </p:pic>
      <p:pic>
        <p:nvPicPr>
          <p:cNvPr id="6" name="oneself">
            <a:hlinkClick r:id="" action="ppaction://media"/>
            <a:extLst>
              <a:ext uri="{FF2B5EF4-FFF2-40B4-BE49-F238E27FC236}">
                <a16:creationId xmlns:a16="http://schemas.microsoft.com/office/drawing/2014/main" id="{3205BBCE-9764-410F-AC43-BDF03F549CB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470762" y="913811"/>
            <a:ext cx="91937" cy="91937"/>
          </a:xfrm>
          <a:prstGeom prst="rect">
            <a:avLst/>
          </a:prstGeom>
        </p:spPr>
      </p:pic>
      <p:pic>
        <p:nvPicPr>
          <p:cNvPr id="8" name="Picture 7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0CAFCD1-30F6-414A-B4EA-0C8152D796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4102053" y="2189526"/>
            <a:ext cx="3326003" cy="3372375"/>
          </a:xfrm>
          <a:prstGeom prst="rect">
            <a:avLst/>
          </a:prstGeom>
        </p:spPr>
      </p:pic>
      <p:pic>
        <p:nvPicPr>
          <p:cNvPr id="11" name="Picture 10" descr="A picture containing text, scale, device&#10;&#10;Description automatically generated">
            <a:extLst>
              <a:ext uri="{FF2B5EF4-FFF2-40B4-BE49-F238E27FC236}">
                <a16:creationId xmlns:a16="http://schemas.microsoft.com/office/drawing/2014/main" id="{32CAD7DB-54E3-45D5-ACE1-8943F8EAA9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70615" y="2189526"/>
            <a:ext cx="2744130" cy="4582380"/>
          </a:xfrm>
          <a:prstGeom prst="rect">
            <a:avLst/>
          </a:prstGeom>
        </p:spPr>
      </p:pic>
      <p:pic>
        <p:nvPicPr>
          <p:cNvPr id="14" name="Picture 13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EDAF515A-EEA9-4964-898D-0DBBFEB616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045389" y="2110921"/>
            <a:ext cx="3124200" cy="3529584"/>
          </a:xfrm>
          <a:prstGeom prst="rect">
            <a:avLst/>
          </a:prstGeom>
        </p:spPr>
      </p:pic>
      <p:pic>
        <p:nvPicPr>
          <p:cNvPr id="17" name="Picture 16" descr="A pocket watch with a chain&#10;&#10;Description automatically generated with low confidence">
            <a:extLst>
              <a:ext uri="{FF2B5EF4-FFF2-40B4-BE49-F238E27FC236}">
                <a16:creationId xmlns:a16="http://schemas.microsoft.com/office/drawing/2014/main" id="{BF070262-2D05-41B0-B238-00BE6EE540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8045042" y="2109611"/>
            <a:ext cx="3048000" cy="2026920"/>
          </a:xfrm>
          <a:prstGeom prst="rect">
            <a:avLst/>
          </a:prstGeom>
        </p:spPr>
      </p:pic>
      <p:pic>
        <p:nvPicPr>
          <p:cNvPr id="20" name="Picture 19" descr="A picture containing text, group, outdoor, posing&#10;&#10;Description automatically generated">
            <a:extLst>
              <a:ext uri="{FF2B5EF4-FFF2-40B4-BE49-F238E27FC236}">
                <a16:creationId xmlns:a16="http://schemas.microsoft.com/office/drawing/2014/main" id="{4C96570E-C429-4C39-A8C8-FE29425F591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8045042" y="4216446"/>
            <a:ext cx="3169031" cy="2353112"/>
          </a:xfrm>
          <a:prstGeom prst="rect">
            <a:avLst/>
          </a:prstGeom>
        </p:spPr>
      </p:pic>
      <p:pic>
        <p:nvPicPr>
          <p:cNvPr id="23" name="Picture 22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66B13875-F5FD-473E-A125-BEA96D957F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4226868" y="2248508"/>
            <a:ext cx="2520766" cy="3372376"/>
          </a:xfrm>
          <a:prstGeom prst="rect">
            <a:avLst/>
          </a:prstGeom>
        </p:spPr>
      </p:pic>
      <p:pic>
        <p:nvPicPr>
          <p:cNvPr id="26" name="Picture 25" descr="A train travels down the tracks&#10;&#10;Description automatically generated">
            <a:extLst>
              <a:ext uri="{FF2B5EF4-FFF2-40B4-BE49-F238E27FC236}">
                <a16:creationId xmlns:a16="http://schemas.microsoft.com/office/drawing/2014/main" id="{3F426788-16E2-4A0B-9AA9-523F30ACB29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8067140" y="1962557"/>
            <a:ext cx="3003804" cy="2002536"/>
          </a:xfrm>
          <a:prstGeom prst="rect">
            <a:avLst/>
          </a:prstGeom>
        </p:spPr>
      </p:pic>
      <p:pic>
        <p:nvPicPr>
          <p:cNvPr id="28" name="Picture 27" descr="Map&#10;&#10;Description automatically generated">
            <a:extLst>
              <a:ext uri="{FF2B5EF4-FFF2-40B4-BE49-F238E27FC236}">
                <a16:creationId xmlns:a16="http://schemas.microsoft.com/office/drawing/2014/main" id="{843492BD-59DC-42A3-BEFE-2C82B7A0CF1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7975131" y="4297184"/>
            <a:ext cx="3335098" cy="2191636"/>
          </a:xfrm>
          <a:prstGeom prst="rect">
            <a:avLst/>
          </a:prstGeom>
        </p:spPr>
      </p:pic>
      <p:pic>
        <p:nvPicPr>
          <p:cNvPr id="30" name="Aaron">
            <a:hlinkClick r:id="" action="ppaction://media"/>
            <a:extLst>
              <a:ext uri="{FF2B5EF4-FFF2-40B4-BE49-F238E27FC236}">
                <a16:creationId xmlns:a16="http://schemas.microsoft.com/office/drawing/2014/main" id="{B26DEA1F-5596-4022-B92B-372FC3AFF58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880476" y="913811"/>
            <a:ext cx="91937" cy="91937"/>
          </a:xfrm>
          <a:prstGeom prst="rect">
            <a:avLst/>
          </a:prstGeom>
        </p:spPr>
      </p:pic>
      <p:pic>
        <p:nvPicPr>
          <p:cNvPr id="31" name="mnf">
            <a:hlinkClick r:id="" action="ppaction://media"/>
            <a:extLst>
              <a:ext uri="{FF2B5EF4-FFF2-40B4-BE49-F238E27FC236}">
                <a16:creationId xmlns:a16="http://schemas.microsoft.com/office/drawing/2014/main" id="{9BD9FF3A-20A8-42AD-AEA2-C1A82AAE16A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290190" y="921811"/>
            <a:ext cx="92075" cy="92075"/>
          </a:xfrm>
          <a:prstGeom prst="rect">
            <a:avLst/>
          </a:prstGeom>
        </p:spPr>
      </p:pic>
      <p:pic>
        <p:nvPicPr>
          <p:cNvPr id="32" name="Change">
            <a:hlinkClick r:id="" action="ppaction://media"/>
            <a:extLst>
              <a:ext uri="{FF2B5EF4-FFF2-40B4-BE49-F238E27FC236}">
                <a16:creationId xmlns:a16="http://schemas.microsoft.com/office/drawing/2014/main" id="{A698275C-F3FF-4301-8135-6F6A14E61DA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226868" y="878821"/>
            <a:ext cx="89027" cy="89027"/>
          </a:xfrm>
          <a:prstGeom prst="rect">
            <a:avLst/>
          </a:prstGeom>
        </p:spPr>
      </p:pic>
      <p:pic>
        <p:nvPicPr>
          <p:cNvPr id="33" name="Allen">
            <a:hlinkClick r:id="" action="ppaction://media"/>
            <a:extLst>
              <a:ext uri="{FF2B5EF4-FFF2-40B4-BE49-F238E27FC236}">
                <a16:creationId xmlns:a16="http://schemas.microsoft.com/office/drawing/2014/main" id="{35107F0F-6C42-4327-80FC-5B60409E9DD7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 flipV="1">
            <a:off x="3805798" y="853547"/>
            <a:ext cx="68263" cy="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43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23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76765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3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763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5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4251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3449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0A4F-7D5F-48D8-9DC7-66D3A9EF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critically analyzing technology add value to interactions with people in personal and professional contexts?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33B4-ECBD-433B-9525-1AA9519CD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8DBC21C-9853-429E-9D21-33A832867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306575" y="2171401"/>
            <a:ext cx="3588131" cy="1595437"/>
          </a:xfrm>
          <a:prstGeom prst="rect">
            <a:avLst/>
          </a:prstGeom>
        </p:spPr>
      </p:pic>
      <p:pic>
        <p:nvPicPr>
          <p:cNvPr id="8" name="Picture 7" descr="A group of people in clothing&#10;&#10;Description automatically generated with medium confidence">
            <a:extLst>
              <a:ext uri="{FF2B5EF4-FFF2-40B4-BE49-F238E27FC236}">
                <a16:creationId xmlns:a16="http://schemas.microsoft.com/office/drawing/2014/main" id="{027F7FA5-3C95-4EC6-B4BC-89788A8AE9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750123" y="2359754"/>
            <a:ext cx="3404376" cy="4001412"/>
          </a:xfrm>
          <a:prstGeom prst="rect">
            <a:avLst/>
          </a:prstGeom>
        </p:spPr>
      </p:pic>
      <p:pic>
        <p:nvPicPr>
          <p:cNvPr id="11" name="Picture 10" descr="A picture containing plane, sunset, flying, outdoor&#10;&#10;Description automatically generated">
            <a:extLst>
              <a:ext uri="{FF2B5EF4-FFF2-40B4-BE49-F238E27FC236}">
                <a16:creationId xmlns:a16="http://schemas.microsoft.com/office/drawing/2014/main" id="{192A5415-C22F-4536-A637-D7FA934AF9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241871" y="4026088"/>
            <a:ext cx="3717537" cy="2335078"/>
          </a:xfrm>
          <a:prstGeom prst="rect">
            <a:avLst/>
          </a:prstGeom>
        </p:spPr>
      </p:pic>
      <p:pic>
        <p:nvPicPr>
          <p:cNvPr id="13" name="Picture 12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ABE39C00-A6BB-4980-8634-D2F71F7502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306575" y="2647589"/>
            <a:ext cx="3443224" cy="2912968"/>
          </a:xfrm>
          <a:prstGeom prst="rect">
            <a:avLst/>
          </a:prstGeom>
        </p:spPr>
      </p:pic>
      <p:pic>
        <p:nvPicPr>
          <p:cNvPr id="16" name="Picture 1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52216D7-F8F7-43C6-99C7-37028ADA2F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753567" y="4236938"/>
            <a:ext cx="3572396" cy="24476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1793B6-8328-49D9-8D18-33E22D644C41}"/>
              </a:ext>
            </a:extLst>
          </p:cNvPr>
          <p:cNvSpPr txBox="1"/>
          <p:nvPr/>
        </p:nvSpPr>
        <p:spPr>
          <a:xfrm>
            <a:off x="1241293" y="7008000"/>
            <a:ext cx="10009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5" tooltip="https://www.noonpost.com/content/37573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6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30C76F1-1AFD-4FBD-B6BB-477E8FB77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7750123" y="2091347"/>
            <a:ext cx="3605278" cy="2027049"/>
          </a:xfrm>
          <a:prstGeom prst="rect">
            <a:avLst/>
          </a:prstGeom>
        </p:spPr>
      </p:pic>
      <p:pic>
        <p:nvPicPr>
          <p:cNvPr id="21" name="Personal">
            <a:hlinkClick r:id="" action="ppaction://media"/>
            <a:extLst>
              <a:ext uri="{FF2B5EF4-FFF2-40B4-BE49-F238E27FC236}">
                <a16:creationId xmlns:a16="http://schemas.microsoft.com/office/drawing/2014/main" id="{5E846E95-6B9E-4B9F-9BD0-4C6DFD868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539765" y="1236505"/>
            <a:ext cx="64643" cy="64643"/>
          </a:xfrm>
          <a:prstGeom prst="rect">
            <a:avLst/>
          </a:prstGeom>
        </p:spPr>
      </p:pic>
      <p:pic>
        <p:nvPicPr>
          <p:cNvPr id="22" name="professional">
            <a:hlinkClick r:id="" action="ppaction://media"/>
            <a:extLst>
              <a:ext uri="{FF2B5EF4-FFF2-40B4-BE49-F238E27FC236}">
                <a16:creationId xmlns:a16="http://schemas.microsoft.com/office/drawing/2014/main" id="{563F8359-8812-408F-9617-AFFA3C14A0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507043" y="1435759"/>
            <a:ext cx="110915" cy="11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0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514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3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095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2AA6-E09F-4873-98E6-22C16172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 (APA)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DA11-7766-43C5-8CEA-669D4266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Films Media Group. (2014). </a:t>
            </a:r>
            <a:r>
              <a:rPr lang="en-US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Time: How we got to now with Steven Johnson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Films On Demand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Retrieved September 19, 2021, from https://fod.infobase.com/PortalPlaylists.aspx?wID=105049&amp;xtid=60742.</a:t>
            </a:r>
          </a:p>
          <a:p>
            <a:pPr marL="0" indent="0">
              <a:buNone/>
            </a:pPr>
            <a:b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</a:br>
            <a:endParaRPr lang="en-US" dirty="0"/>
          </a:p>
        </p:txBody>
      </p:sp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BFA95793-BEAD-451C-A154-CA8171BD8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58882" y="921811"/>
            <a:ext cx="88020" cy="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8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1393</TotalTime>
  <Words>132</Words>
  <Application>Microsoft Office PowerPoint</Application>
  <PresentationFormat>Widescreen</PresentationFormat>
  <Paragraphs>20</Paragraphs>
  <Slides>5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Helvetica</vt:lpstr>
      <vt:lpstr>Times New Roman</vt:lpstr>
      <vt:lpstr>Trebuchet MS</vt:lpstr>
      <vt:lpstr>Berlin</vt:lpstr>
      <vt:lpstr>Joseph Silva Jr. 09/19/21</vt:lpstr>
      <vt:lpstr>Time and Society</vt:lpstr>
      <vt:lpstr>Video Characters’ Challenges</vt:lpstr>
      <vt:lpstr>How does critically analyzing technology add value to interactions with people in personal and professional contexts? </vt:lpstr>
      <vt:lpstr>Citation (APA)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silva</dc:creator>
  <cp:lastModifiedBy>joseph silva</cp:lastModifiedBy>
  <cp:revision>4</cp:revision>
  <dcterms:created xsi:type="dcterms:W3CDTF">2021-09-14T10:13:35Z</dcterms:created>
  <dcterms:modified xsi:type="dcterms:W3CDTF">2021-09-20T05:42:49Z</dcterms:modified>
</cp:coreProperties>
</file>